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3" d="100"/>
          <a:sy n="73" d="100"/>
        </p:scale>
        <p:origin x="61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5/6/2020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5/6/2020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5/6/2020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5/6/2020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5/6/2020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5/6/2020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5/6/2020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bullets4life.org/"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62594" y="535577"/>
            <a:ext cx="8111409" cy="5068389"/>
          </a:xfrm>
        </p:spPr>
        <p:txBody>
          <a:bodyPr/>
          <a:lstStyle/>
          <a:p>
            <a:pPr algn="ctr"/>
            <a:r>
              <a:rPr lang="en-US" dirty="0"/>
              <a:t>B</a:t>
            </a:r>
            <a:r>
              <a:rPr lang="en-US" dirty="0" smtClean="0"/>
              <a:t>ullets4life organization</a:t>
            </a:r>
            <a:br>
              <a:rPr lang="en-US" dirty="0" smtClean="0"/>
            </a:br>
            <a:r>
              <a:rPr lang="en-US" dirty="0" smtClean="0"/>
              <a:t>Institutional affiliation</a:t>
            </a:r>
            <a:br>
              <a:rPr lang="en-US" dirty="0" smtClean="0"/>
            </a:br>
            <a:r>
              <a:rPr lang="en-US" dirty="0" smtClean="0"/>
              <a:t>Student name</a:t>
            </a:r>
            <a:br>
              <a:rPr lang="en-US" dirty="0" smtClean="0"/>
            </a:br>
            <a:r>
              <a:rPr lang="en-US" dirty="0" smtClean="0"/>
              <a:t>Date</a:t>
            </a:r>
            <a:endParaRPr lang="en-US" dirty="0"/>
          </a:p>
        </p:txBody>
      </p:sp>
    </p:spTree>
    <p:extLst>
      <p:ext uri="{BB962C8B-B14F-4D97-AF65-F5344CB8AC3E}">
        <p14:creationId xmlns:p14="http://schemas.microsoft.com/office/powerpoint/2010/main" val="38341306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Historical Background of bullets4life organization</a:t>
            </a:r>
            <a:br>
              <a:rPr lang="en-US" dirty="0"/>
            </a:br>
            <a:endParaRPr lang="en-US" dirty="0"/>
          </a:p>
        </p:txBody>
      </p:sp>
      <p:sp>
        <p:nvSpPr>
          <p:cNvPr id="3" name="Content Placeholder 2"/>
          <p:cNvSpPr>
            <a:spLocks noGrp="1"/>
          </p:cNvSpPr>
          <p:nvPr>
            <p:ph idx="1"/>
          </p:nvPr>
        </p:nvSpPr>
        <p:spPr/>
        <p:txBody>
          <a:bodyPr/>
          <a:lstStyle/>
          <a:p>
            <a:r>
              <a:rPr lang="en-US" dirty="0"/>
              <a:t>This is an organization that was founded in the year 2016 by Susan Kennedy mainly to solve insecurity problems, which were increasingly affecting residents of Chicago and her neighborhood </a:t>
            </a:r>
            <a:r>
              <a:rPr lang="en-US" dirty="0"/>
              <a:t>S</a:t>
            </a:r>
            <a:r>
              <a:rPr lang="en-US" dirty="0" smtClean="0"/>
              <a:t>ince </a:t>
            </a:r>
            <a:r>
              <a:rPr lang="en-US" dirty="0"/>
              <a:t>this organization was new in this field. </a:t>
            </a:r>
            <a:endParaRPr lang="en-US" dirty="0" smtClean="0"/>
          </a:p>
          <a:p>
            <a:r>
              <a:rPr lang="en-US" dirty="0" smtClean="0"/>
              <a:t>They </a:t>
            </a:r>
            <a:r>
              <a:rPr lang="en-US" dirty="0"/>
              <a:t>were less experienced; they decided to begin  their operation </a:t>
            </a:r>
            <a:r>
              <a:rPr lang="en-US" dirty="0" smtClean="0"/>
              <a:t>immediately.</a:t>
            </a:r>
            <a:endParaRPr lang="en-US" dirty="0"/>
          </a:p>
          <a:p>
            <a:pPr lvl="0"/>
            <a:r>
              <a:rPr lang="en-US" dirty="0"/>
              <a:t>collection of bullets from their neighboring areas which had high crime rates</a:t>
            </a:r>
          </a:p>
          <a:p>
            <a:pPr lvl="0"/>
            <a:r>
              <a:rPr lang="en-US" dirty="0"/>
              <a:t>raising awareness on the impacts of gun violence  to the people on the streets, to achieve this objective, they had to develop their slogan which  guided  and motivated them to fight without relenting, here is an example of such slogans “one less bullet on the street, one less life lost to senseless gun violence." </a:t>
            </a:r>
          </a:p>
          <a:p>
            <a:endParaRPr lang="en-US" dirty="0"/>
          </a:p>
        </p:txBody>
      </p:sp>
    </p:spTree>
    <p:extLst>
      <p:ext uri="{BB962C8B-B14F-4D97-AF65-F5344CB8AC3E}">
        <p14:creationId xmlns:p14="http://schemas.microsoft.com/office/powerpoint/2010/main" val="6598264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M</a:t>
            </a:r>
            <a:r>
              <a:rPr lang="en-US" b="1" dirty="0" smtClean="0"/>
              <a:t>ission </a:t>
            </a:r>
            <a:r>
              <a:rPr lang="en-US" b="1" dirty="0"/>
              <a:t>and </a:t>
            </a:r>
            <a:r>
              <a:rPr lang="en-US" b="1" dirty="0" smtClean="0"/>
              <a:t>Vision</a:t>
            </a:r>
            <a:r>
              <a:rPr lang="en-US" dirty="0"/>
              <a:t/>
            </a:r>
            <a:br>
              <a:rPr lang="en-US" dirty="0"/>
            </a:br>
            <a:endParaRPr lang="en-US" dirty="0"/>
          </a:p>
        </p:txBody>
      </p:sp>
      <p:sp>
        <p:nvSpPr>
          <p:cNvPr id="3" name="Content Placeholder 2"/>
          <p:cNvSpPr>
            <a:spLocks noGrp="1"/>
          </p:cNvSpPr>
          <p:nvPr>
            <p:ph idx="1"/>
          </p:nvPr>
        </p:nvSpPr>
        <p:spPr/>
        <p:txBody>
          <a:bodyPr/>
          <a:lstStyle/>
          <a:p>
            <a:pPr lvl="0"/>
            <a:r>
              <a:rPr lang="en-US" dirty="0"/>
              <a:t>A</a:t>
            </a:r>
            <a:r>
              <a:rPr lang="en-US" dirty="0" smtClean="0"/>
              <a:t>imed </a:t>
            </a:r>
            <a:r>
              <a:rPr lang="en-US" dirty="0"/>
              <a:t>at reducing deaths in those areas which were affected by gun violence.</a:t>
            </a:r>
          </a:p>
          <a:p>
            <a:pPr lvl="0"/>
            <a:r>
              <a:rPr lang="en-US" dirty="0"/>
              <a:t>To end all forms of gun violence within the stress and their surroundings</a:t>
            </a:r>
          </a:p>
          <a:p>
            <a:pPr lvl="0"/>
            <a:r>
              <a:rPr lang="en-US" dirty="0"/>
              <a:t>T</a:t>
            </a:r>
            <a:r>
              <a:rPr lang="en-US" dirty="0" smtClean="0"/>
              <a:t>o </a:t>
            </a:r>
            <a:r>
              <a:rPr lang="en-US" dirty="0"/>
              <a:t>save more lives of people by changing the hearts of those who are involved in gun violence</a:t>
            </a:r>
          </a:p>
          <a:p>
            <a:pPr lvl="0"/>
            <a:r>
              <a:rPr lang="en-US" dirty="0"/>
              <a:t>G</a:t>
            </a:r>
            <a:r>
              <a:rPr lang="en-US" dirty="0" smtClean="0"/>
              <a:t>uide </a:t>
            </a:r>
            <a:r>
              <a:rPr lang="en-US" dirty="0"/>
              <a:t>and cultivate a sense of creativity on peoples lives, for example, the collected bullets to use for other purposes</a:t>
            </a:r>
          </a:p>
          <a:p>
            <a:endParaRPr lang="en-US" dirty="0"/>
          </a:p>
        </p:txBody>
      </p:sp>
    </p:spTree>
    <p:extLst>
      <p:ext uri="{BB962C8B-B14F-4D97-AF65-F5344CB8AC3E}">
        <p14:creationId xmlns:p14="http://schemas.microsoft.com/office/powerpoint/2010/main" val="18273385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main activities of the organization</a:t>
            </a:r>
            <a:r>
              <a:rPr lang="en-US" dirty="0"/>
              <a:t/>
            </a:r>
            <a:br>
              <a:rPr lang="en-US" dirty="0"/>
            </a:br>
            <a:endParaRPr lang="en-US" dirty="0"/>
          </a:p>
        </p:txBody>
      </p:sp>
      <p:sp>
        <p:nvSpPr>
          <p:cNvPr id="3" name="Content Placeholder 2"/>
          <p:cNvSpPr>
            <a:spLocks noGrp="1"/>
          </p:cNvSpPr>
          <p:nvPr>
            <p:ph idx="1"/>
          </p:nvPr>
        </p:nvSpPr>
        <p:spPr/>
        <p:txBody>
          <a:bodyPr/>
          <a:lstStyle/>
          <a:p>
            <a:pPr lvl="0"/>
            <a:r>
              <a:rPr lang="en-US" dirty="0"/>
              <a:t>T</a:t>
            </a:r>
            <a:r>
              <a:rPr lang="en-US" dirty="0" smtClean="0"/>
              <a:t>his </a:t>
            </a:r>
            <a:r>
              <a:rPr lang="en-US" dirty="0"/>
              <a:t>organization was tasked with the responsibility of ensuring the lives of people were protected from gun outbreaks of violence</a:t>
            </a:r>
          </a:p>
          <a:p>
            <a:pPr lvl="0"/>
            <a:r>
              <a:rPr lang="en-US" dirty="0"/>
              <a:t>I</a:t>
            </a:r>
            <a:r>
              <a:rPr lang="en-US" dirty="0" smtClean="0"/>
              <a:t>t </a:t>
            </a:r>
            <a:r>
              <a:rPr lang="en-US" dirty="0"/>
              <a:t>was also to assists all victims of gun acts of violence in various ways, for example, ensuring that they get skills which would assist them in life </a:t>
            </a:r>
          </a:p>
          <a:p>
            <a:pPr lvl="0"/>
            <a:r>
              <a:rPr lang="en-US" dirty="0"/>
              <a:t>T</a:t>
            </a:r>
            <a:r>
              <a:rPr lang="en-US" dirty="0" smtClean="0"/>
              <a:t>hey </a:t>
            </a:r>
            <a:r>
              <a:rPr lang="en-US" dirty="0"/>
              <a:t>were to campaign and develop policies of those who are supposed to be entrusted with guns, for example, any person with a mental disability was not to be issued with a gun</a:t>
            </a:r>
          </a:p>
          <a:p>
            <a:pPr lvl="0"/>
            <a:r>
              <a:rPr lang="en-US" dirty="0"/>
              <a:t>To collect all unauthorized bullets and weapons from all the streets to minimize the chances of people being killed</a:t>
            </a:r>
          </a:p>
          <a:p>
            <a:endParaRPr lang="en-US" dirty="0"/>
          </a:p>
        </p:txBody>
      </p:sp>
    </p:spTree>
    <p:extLst>
      <p:ext uri="{BB962C8B-B14F-4D97-AF65-F5344CB8AC3E}">
        <p14:creationId xmlns:p14="http://schemas.microsoft.com/office/powerpoint/2010/main" val="38035714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lvl="0"/>
            <a:r>
              <a:rPr lang="en-US" dirty="0"/>
              <a:t>Another responsibility was to ensure all the gang groups purporting to be protecting their areas of interest were deployed.</a:t>
            </a:r>
          </a:p>
          <a:p>
            <a:pPr lvl="0"/>
            <a:r>
              <a:rPr lang="en-US" dirty="0"/>
              <a:t>Reuniting of people from different areas after a long period of violence so that they might live again in peace and harmony</a:t>
            </a:r>
          </a:p>
          <a:p>
            <a:pPr lvl="0"/>
            <a:r>
              <a:rPr lang="en-US" dirty="0"/>
              <a:t>They were also to play parental responsibility by giving hope to those who seemed to be helpless after losing their beloved family members and friends over the violence period.</a:t>
            </a:r>
          </a:p>
        </p:txBody>
      </p:sp>
    </p:spTree>
    <p:extLst>
      <p:ext uri="{BB962C8B-B14F-4D97-AF65-F5344CB8AC3E}">
        <p14:creationId xmlns:p14="http://schemas.microsoft.com/office/powerpoint/2010/main" val="41563570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Impact of disability group</a:t>
            </a:r>
            <a:r>
              <a:rPr lang="en-US" dirty="0"/>
              <a:t/>
            </a:r>
            <a:br>
              <a:rPr lang="en-US" dirty="0"/>
            </a:br>
            <a:endParaRPr lang="en-US" dirty="0"/>
          </a:p>
        </p:txBody>
      </p:sp>
      <p:sp>
        <p:nvSpPr>
          <p:cNvPr id="3" name="Content Placeholder 2"/>
          <p:cNvSpPr>
            <a:spLocks noGrp="1"/>
          </p:cNvSpPr>
          <p:nvPr>
            <p:ph idx="1"/>
          </p:nvPr>
        </p:nvSpPr>
        <p:spPr/>
        <p:txBody>
          <a:bodyPr/>
          <a:lstStyle/>
          <a:p>
            <a:r>
              <a:rPr lang="en-US" dirty="0"/>
              <a:t>This is a group that plays the role of assisting those people who are physically disabled, mentally seek, and any other form of disability that might be affect individuals wholeness at the community level. </a:t>
            </a:r>
            <a:endParaRPr lang="en-US" dirty="0" smtClean="0"/>
          </a:p>
          <a:p>
            <a:r>
              <a:rPr lang="en-US" dirty="0" smtClean="0"/>
              <a:t>The </a:t>
            </a:r>
            <a:r>
              <a:rPr lang="en-US" dirty="0"/>
              <a:t>following are the impacts of this community group:</a:t>
            </a:r>
          </a:p>
          <a:p>
            <a:pPr lvl="0"/>
            <a:r>
              <a:rPr lang="en-US" dirty="0"/>
              <a:t>It ensures that people who have been mistreated by others simply because they cannot fight back they assist them in getting justice, for example, Schley wants justice after the killing of her son Angelo Gary</a:t>
            </a:r>
          </a:p>
          <a:p>
            <a:pPr lvl="0"/>
            <a:r>
              <a:rPr lang="en-US" dirty="0"/>
              <a:t>Has provided education, medical assistance, and foodstuffs to the victims who got deformation on their bodies, for example, they assisted maximum Fatima pare a survivor of Chicago gun violence</a:t>
            </a:r>
          </a:p>
          <a:p>
            <a:endParaRPr lang="en-US" dirty="0"/>
          </a:p>
        </p:txBody>
      </p:sp>
    </p:spTree>
    <p:extLst>
      <p:ext uri="{BB962C8B-B14F-4D97-AF65-F5344CB8AC3E}">
        <p14:creationId xmlns:p14="http://schemas.microsoft.com/office/powerpoint/2010/main" val="42126570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lvl="0"/>
            <a:r>
              <a:rPr lang="en-US" dirty="0"/>
              <a:t>It managed to expose to the public the whole communities which are profoundly affected by gun outbreaks of violence</a:t>
            </a:r>
          </a:p>
          <a:p>
            <a:pPr lvl="0"/>
            <a:r>
              <a:rPr lang="en-US" dirty="0"/>
              <a:t>I devoted itself to assisting those people who were in areas that were prone to gun violence and isolated them into districts that were better for their security. </a:t>
            </a:r>
          </a:p>
          <a:p>
            <a:pPr lvl="0"/>
            <a:r>
              <a:rPr lang="en-US" dirty="0"/>
              <a:t> The rise of activism was high due to internationality, where people from different areas found themselves together, for example, from America, Africa, and the disability community.</a:t>
            </a:r>
          </a:p>
          <a:p>
            <a:endParaRPr lang="en-US" dirty="0"/>
          </a:p>
        </p:txBody>
      </p:sp>
    </p:spTree>
    <p:extLst>
      <p:ext uri="{BB962C8B-B14F-4D97-AF65-F5344CB8AC3E}">
        <p14:creationId xmlns:p14="http://schemas.microsoft.com/office/powerpoint/2010/main" val="39208765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a:t>
            </a:r>
            <a:r>
              <a:rPr lang="en-US" dirty="0" smtClean="0"/>
              <a:t>onclusion</a:t>
            </a:r>
            <a:endParaRPr lang="en-US" dirty="0"/>
          </a:p>
        </p:txBody>
      </p:sp>
      <p:sp>
        <p:nvSpPr>
          <p:cNvPr id="3" name="Content Placeholder 2"/>
          <p:cNvSpPr>
            <a:spLocks noGrp="1"/>
          </p:cNvSpPr>
          <p:nvPr>
            <p:ph idx="1"/>
          </p:nvPr>
        </p:nvSpPr>
        <p:spPr/>
        <p:txBody>
          <a:bodyPr/>
          <a:lstStyle/>
          <a:p>
            <a:r>
              <a:rPr lang="en-US" dirty="0"/>
              <a:t>In conclusion, bullets4life organization in line to its mission and vision, it has committed itself in bearing the burden of gun violence by ensuring that it stops the violence by collecting all the </a:t>
            </a:r>
            <a:r>
              <a:rPr lang="en-US" dirty="0" smtClean="0"/>
              <a:t>bullets.</a:t>
            </a:r>
          </a:p>
          <a:p>
            <a:r>
              <a:rPr lang="en-US" dirty="0" smtClean="0"/>
              <a:t> Creating </a:t>
            </a:r>
            <a:r>
              <a:rPr lang="en-US" dirty="0"/>
              <a:t>awareness to the people about this gang group and how they ought to respond to its impact, assisting the victims by nursing </a:t>
            </a:r>
            <a:r>
              <a:rPr lang="en-US" dirty="0" smtClean="0"/>
              <a:t>them.</a:t>
            </a:r>
          </a:p>
          <a:p>
            <a:r>
              <a:rPr lang="en-US" dirty="0" smtClean="0"/>
              <a:t> </a:t>
            </a:r>
            <a:r>
              <a:rPr lang="en-US" dirty="0"/>
              <a:t>P</a:t>
            </a:r>
            <a:r>
              <a:rPr lang="en-US" dirty="0" smtClean="0"/>
              <a:t>roviding </a:t>
            </a:r>
            <a:r>
              <a:rPr lang="en-US" dirty="0"/>
              <a:t>meals as well as making sure they continue with their normal business of life as usual. </a:t>
            </a:r>
            <a:endParaRPr lang="en-US" dirty="0" smtClean="0"/>
          </a:p>
          <a:p>
            <a:r>
              <a:rPr lang="en-US" dirty="0" smtClean="0"/>
              <a:t>The </a:t>
            </a:r>
            <a:r>
              <a:rPr lang="en-US" dirty="0"/>
              <a:t>other tragedy they decided to deal with was the gang group in the streets so that they may terminate their activities </a:t>
            </a:r>
            <a:r>
              <a:rPr lang="en-US" dirty="0" smtClean="0"/>
              <a:t>completely.</a:t>
            </a:r>
          </a:p>
          <a:p>
            <a:r>
              <a:rPr lang="en-US" dirty="0" smtClean="0"/>
              <a:t>In </a:t>
            </a:r>
            <a:r>
              <a:rPr lang="en-US" dirty="0"/>
              <a:t>case there is some of them who have mental problem then they will go ahead and rehabilitate them because they can be a threat to the survivors. </a:t>
            </a:r>
          </a:p>
          <a:p>
            <a:endParaRPr lang="en-US" dirty="0"/>
          </a:p>
        </p:txBody>
      </p:sp>
    </p:spTree>
    <p:extLst>
      <p:ext uri="{BB962C8B-B14F-4D97-AF65-F5344CB8AC3E}">
        <p14:creationId xmlns:p14="http://schemas.microsoft.com/office/powerpoint/2010/main" val="20918896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Reference </a:t>
            </a:r>
            <a:endParaRPr lang="en-US" dirty="0"/>
          </a:p>
        </p:txBody>
      </p:sp>
      <p:sp>
        <p:nvSpPr>
          <p:cNvPr id="3" name="Content Placeholder 2"/>
          <p:cNvSpPr>
            <a:spLocks noGrp="1"/>
          </p:cNvSpPr>
          <p:nvPr>
            <p:ph idx="1"/>
          </p:nvPr>
        </p:nvSpPr>
        <p:spPr/>
        <p:txBody>
          <a:bodyPr/>
          <a:lstStyle/>
          <a:p>
            <a:r>
              <a:rPr lang="en-US" dirty="0">
                <a:hlinkClick r:id="rId2"/>
              </a:rPr>
              <a:t>https://bullets4life.org</a:t>
            </a:r>
            <a:r>
              <a:rPr lang="en-US" dirty="0" smtClean="0">
                <a:hlinkClick r:id="rId2"/>
              </a:rPr>
              <a:t>/</a:t>
            </a:r>
            <a:endParaRPr lang="en-US" dirty="0" smtClean="0"/>
          </a:p>
          <a:p>
            <a:r>
              <a:rPr lang="en-US" dirty="0"/>
              <a:t>https://drive.google.com/file/d/1OibvzkQUlMBwlUct2KN9BGXlaMjoCuP8/view</a:t>
            </a:r>
            <a:r>
              <a:rPr lang="en-US" dirty="0"/>
              <a:t/>
            </a:r>
            <a:br>
              <a:rPr lang="en-US" dirty="0"/>
            </a:br>
            <a:endParaRPr lang="en-US" dirty="0"/>
          </a:p>
        </p:txBody>
      </p:sp>
    </p:spTree>
    <p:extLst>
      <p:ext uri="{BB962C8B-B14F-4D97-AF65-F5344CB8AC3E}">
        <p14:creationId xmlns:p14="http://schemas.microsoft.com/office/powerpoint/2010/main" val="21554083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7426523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9533353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8477807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871376243"/>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43</TotalTime>
  <Words>729</Words>
  <Application>Microsoft Office PowerPoint</Application>
  <PresentationFormat>Widescreen</PresentationFormat>
  <Paragraphs>36</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Trebuchet MS</vt:lpstr>
      <vt:lpstr>Wingdings 3</vt:lpstr>
      <vt:lpstr>Facet</vt:lpstr>
      <vt:lpstr>Bullets4life organization Institutional affiliation Student name Date</vt:lpstr>
      <vt:lpstr>Historical Background of bullets4life organization </vt:lpstr>
      <vt:lpstr>Mission and Vision </vt:lpstr>
      <vt:lpstr>main activities of the organization </vt:lpstr>
      <vt:lpstr>PowerPoint Presentation</vt:lpstr>
      <vt:lpstr>Impact of disability group </vt:lpstr>
      <vt:lpstr>PowerPoint Presentation</vt:lpstr>
      <vt:lpstr>Conclusion</vt:lpstr>
      <vt:lpstr>Reference </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hp</dc:creator>
  <cp:lastModifiedBy>hp</cp:lastModifiedBy>
  <cp:revision>2</cp:revision>
  <dcterms:created xsi:type="dcterms:W3CDTF">2020-05-06T14:31:27Z</dcterms:created>
  <dcterms:modified xsi:type="dcterms:W3CDTF">2020-05-06T15:14:43Z</dcterms:modified>
</cp:coreProperties>
</file>